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384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557E54-555D-4B53-A03B-6DF47C375436}" type="datetimeFigureOut">
              <a:rPr lang="ru-RU" smtClean="0"/>
              <a:pPr/>
              <a:t>17.09.2016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B8626-0197-420B-BB85-7EB52C696D4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557E54-555D-4B53-A03B-6DF47C375436}" type="datetimeFigureOut">
              <a:rPr lang="ru-RU" smtClean="0"/>
              <a:pPr/>
              <a:t>17.09.2016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B8626-0197-420B-BB85-7EB52C696D4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557E54-555D-4B53-A03B-6DF47C375436}" type="datetimeFigureOut">
              <a:rPr lang="ru-RU" smtClean="0"/>
              <a:pPr/>
              <a:t>17.09.2016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B8626-0197-420B-BB85-7EB52C696D4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557E54-555D-4B53-A03B-6DF47C375436}" type="datetimeFigureOut">
              <a:rPr lang="ru-RU" smtClean="0"/>
              <a:pPr/>
              <a:t>17.09.2016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B8626-0197-420B-BB85-7EB52C696D4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557E54-555D-4B53-A03B-6DF47C375436}" type="datetimeFigureOut">
              <a:rPr lang="ru-RU" smtClean="0"/>
              <a:pPr/>
              <a:t>17.09.2016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B8626-0197-420B-BB85-7EB52C696D4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557E54-555D-4B53-A03B-6DF47C375436}" type="datetimeFigureOut">
              <a:rPr lang="ru-RU" smtClean="0"/>
              <a:pPr/>
              <a:t>17.09.2016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B8626-0197-420B-BB85-7EB52C696D4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557E54-555D-4B53-A03B-6DF47C375436}" type="datetimeFigureOut">
              <a:rPr lang="ru-RU" smtClean="0"/>
              <a:pPr/>
              <a:t>17.09.2016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B8626-0197-420B-BB85-7EB52C696D4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557E54-555D-4B53-A03B-6DF47C375436}" type="datetimeFigureOut">
              <a:rPr lang="ru-RU" smtClean="0"/>
              <a:pPr/>
              <a:t>17.09.2016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B8626-0197-420B-BB85-7EB52C696D4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557E54-555D-4B53-A03B-6DF47C375436}" type="datetimeFigureOut">
              <a:rPr lang="ru-RU" smtClean="0"/>
              <a:pPr/>
              <a:t>17.09.2016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B8626-0197-420B-BB85-7EB52C696D4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557E54-555D-4B53-A03B-6DF47C375436}" type="datetimeFigureOut">
              <a:rPr lang="ru-RU" smtClean="0"/>
              <a:pPr/>
              <a:t>17.09.2016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B8626-0197-420B-BB85-7EB52C696D4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557E54-555D-4B53-A03B-6DF47C375436}" type="datetimeFigureOut">
              <a:rPr lang="ru-RU" smtClean="0"/>
              <a:pPr/>
              <a:t>17.09.2016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B8626-0197-420B-BB85-7EB52C696D4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557E54-555D-4B53-A03B-6DF47C375436}" type="datetimeFigureOut">
              <a:rPr lang="ru-RU" smtClean="0"/>
              <a:pPr/>
              <a:t>17.09.2016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5B8626-0197-420B-BB85-7EB52C696D49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math-ege.sdamgia.ru/test?theme=144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99592" y="188641"/>
            <a:ext cx="7772400" cy="432048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Найдите объем конуса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 t="1279" b="67303"/>
          <a:stretch>
            <a:fillRect/>
          </a:stretch>
        </p:blipFill>
        <p:spPr bwMode="auto">
          <a:xfrm>
            <a:off x="251520" y="1700808"/>
            <a:ext cx="8545517" cy="35383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/>
          <a:srcRect t="31366" b="35360"/>
          <a:stretch>
            <a:fillRect/>
          </a:stretch>
        </p:blipFill>
        <p:spPr bwMode="auto">
          <a:xfrm>
            <a:off x="0" y="1556792"/>
            <a:ext cx="9252014" cy="40570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/>
          <a:srcRect t="63310"/>
          <a:stretch>
            <a:fillRect/>
          </a:stretch>
        </p:blipFill>
        <p:spPr bwMode="auto">
          <a:xfrm>
            <a:off x="136615" y="1772816"/>
            <a:ext cx="9019693" cy="43612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Решение задач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1"/>
            <a:ext cx="3106688" cy="676671"/>
          </a:xfrm>
          <a:solidFill>
            <a:schemeClr val="tx2">
              <a:lumMod val="40000"/>
              <a:lumOff val="60000"/>
            </a:schemeClr>
          </a:solidFill>
        </p:spPr>
        <p:txBody>
          <a:bodyPr/>
          <a:lstStyle/>
          <a:p>
            <a:r>
              <a:rPr lang="ru-RU" dirty="0" smtClean="0">
                <a:hlinkClick r:id="rId2"/>
              </a:rPr>
              <a:t>Задачи с сайта</a:t>
            </a:r>
            <a:endParaRPr lang="ru-RU" dirty="0">
              <a:hlinkClick r:id="rId2"/>
            </a:endParaRPr>
          </a:p>
        </p:txBody>
      </p:sp>
      <p:sp>
        <p:nvSpPr>
          <p:cNvPr id="1026" name="AutoShape 2" descr="https://math-ege.sdamgia.ru/get_file?id=758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Рефлексия настроения «Смайлики»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Обучающиеся сигнализируют о своем эмоциональном состоянии с помощью карточки со стилизованными рисунками</a:t>
            </a:r>
            <a:endParaRPr lang="ru-RU" dirty="0"/>
          </a:p>
        </p:txBody>
      </p:sp>
      <p:sp>
        <p:nvSpPr>
          <p:cNvPr id="7" name="AutoShape 20"/>
          <p:cNvSpPr>
            <a:spLocks noChangeArrowheads="1"/>
          </p:cNvSpPr>
          <p:nvPr/>
        </p:nvSpPr>
        <p:spPr bwMode="auto">
          <a:xfrm>
            <a:off x="1331913" y="4292600"/>
            <a:ext cx="914400" cy="914400"/>
          </a:xfrm>
          <a:prstGeom prst="smileyFace">
            <a:avLst>
              <a:gd name="adj" fmla="val 4653"/>
            </a:avLst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8" name="AutoShape 21"/>
          <p:cNvSpPr>
            <a:spLocks noChangeArrowheads="1"/>
          </p:cNvSpPr>
          <p:nvPr/>
        </p:nvSpPr>
        <p:spPr bwMode="auto">
          <a:xfrm>
            <a:off x="3779838" y="4221163"/>
            <a:ext cx="914400" cy="914400"/>
          </a:xfrm>
          <a:prstGeom prst="smileyFace">
            <a:avLst>
              <a:gd name="adj" fmla="val 454"/>
            </a:avLst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1" name="AutoShape 22"/>
          <p:cNvSpPr>
            <a:spLocks noChangeArrowheads="1"/>
          </p:cNvSpPr>
          <p:nvPr/>
        </p:nvSpPr>
        <p:spPr bwMode="auto">
          <a:xfrm>
            <a:off x="6516216" y="4221088"/>
            <a:ext cx="914400" cy="914400"/>
          </a:xfrm>
          <a:prstGeom prst="smileyFace">
            <a:avLst>
              <a:gd name="adj" fmla="val -4653"/>
            </a:avLst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899592" y="5373216"/>
            <a:ext cx="1440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отличное</a:t>
            </a:r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3275856" y="5517232"/>
            <a:ext cx="16561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нормальное</a:t>
            </a:r>
            <a:endParaRPr lang="ru-RU" dirty="0"/>
          </a:p>
        </p:txBody>
      </p:sp>
      <p:sp>
        <p:nvSpPr>
          <p:cNvPr id="12" name="TextBox 11"/>
          <p:cNvSpPr txBox="1"/>
          <p:nvPr/>
        </p:nvSpPr>
        <p:spPr>
          <a:xfrm>
            <a:off x="6444208" y="5373216"/>
            <a:ext cx="1224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плохое</a:t>
            </a:r>
            <a:endParaRPr lang="ru-RU" dirty="0"/>
          </a:p>
        </p:txBody>
      </p:sp>
      <p:sp>
        <p:nvSpPr>
          <p:cNvPr id="13" name="TextBox 12"/>
          <p:cNvSpPr txBox="1"/>
          <p:nvPr/>
        </p:nvSpPr>
        <p:spPr>
          <a:xfrm>
            <a:off x="1331640" y="908720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Р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</TotalTime>
  <Words>29</Words>
  <Application>Microsoft Office PowerPoint</Application>
  <PresentationFormat>Экран (4:3)</PresentationFormat>
  <Paragraphs>9</Paragraphs>
  <Slides>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Тема Office</vt:lpstr>
      <vt:lpstr>Найдите объем конуса</vt:lpstr>
      <vt:lpstr>Слайд 2</vt:lpstr>
      <vt:lpstr>Слайд 3</vt:lpstr>
      <vt:lpstr>Решение задач</vt:lpstr>
      <vt:lpstr>Рефлексия настроения «Смайлики»</vt:lpstr>
    </vt:vector>
  </TitlesOfParts>
  <Company>MultiDVD Team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Найдите объем конуса</dc:title>
  <dc:creator>Л.А.</dc:creator>
  <cp:lastModifiedBy>Л.А.</cp:lastModifiedBy>
  <cp:revision>3</cp:revision>
  <dcterms:created xsi:type="dcterms:W3CDTF">2016-09-17T11:47:02Z</dcterms:created>
  <dcterms:modified xsi:type="dcterms:W3CDTF">2016-09-17T12:08:36Z</dcterms:modified>
</cp:coreProperties>
</file>